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57" r:id="rId2"/>
    <p:sldId id="458" r:id="rId3"/>
    <p:sldId id="452" r:id="rId4"/>
    <p:sldId id="330" r:id="rId5"/>
    <p:sldId id="454" r:id="rId6"/>
    <p:sldId id="455" r:id="rId7"/>
    <p:sldId id="456" r:id="rId8"/>
    <p:sldId id="459" r:id="rId9"/>
    <p:sldId id="460" r:id="rId10"/>
    <p:sldId id="461" r:id="rId11"/>
    <p:sldId id="4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80" autoAdjust="0"/>
    <p:restoredTop sz="94660"/>
  </p:normalViewPr>
  <p:slideViewPr>
    <p:cSldViewPr>
      <p:cViewPr varScale="1">
        <p:scale>
          <a:sx n="82" d="100"/>
          <a:sy n="82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14\53%20Track%2053.wma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81000"/>
            <a:ext cx="7315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F\</a:t>
            </a:r>
            <a:r>
              <a:rPr lang="en-US" sz="3000" b="1" dirty="0" err="1">
                <a:latin typeface="ML-Aathira" pitchFamily="82" charset="0"/>
              </a:rPr>
              <a:t>n¡p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ambn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evInbn«pÅ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hc§fpw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\§</a:t>
            </a:r>
            <a:r>
              <a:rPr lang="en-US" sz="3000" b="1" dirty="0" err="1">
                <a:latin typeface="ML-Aathira" pitchFamily="82" charset="0"/>
              </a:rPr>
              <a:t>fpw</a:t>
            </a:r>
            <a:r>
              <a:rPr lang="en-US" sz="3000" b="1" dirty="0">
                <a:latin typeface="ML-Aathira" pitchFamily="82" charset="0"/>
              </a:rPr>
              <a:t> D]</a:t>
            </a:r>
            <a:r>
              <a:rPr lang="en-US" sz="3000" b="1" dirty="0" err="1">
                <a:latin typeface="ML-Aathira" pitchFamily="82" charset="0"/>
              </a:rPr>
              <a:t>tbmKn¨psIm­v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aäpÅhÀ¡p</a:t>
            </a:r>
            <a:r>
              <a:rPr lang="en-US" sz="3000" b="1" dirty="0">
                <a:latin typeface="ML-Aathira" pitchFamily="82" charset="0"/>
              </a:rPr>
              <a:t> \·sN¿phm³ Rm³ ]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ian¡pw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5122" name="Picture 2" descr="D:\web photo\photo 2013\mother-teresa-with-her-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28956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600200"/>
            <a:ext cx="71801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Bßm-hn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mÂ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bn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-¡-s¸-Sp¶ P\w</a:t>
            </a:r>
          </a:p>
        </p:txBody>
      </p:sp>
      <p:pic>
        <p:nvPicPr>
          <p:cNvPr id="2" name="Picture 2" descr="H:\NEW POWER POINT 2013\class 3 bit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481013"/>
            <a:ext cx="5346700" cy="1195387"/>
          </a:xfrm>
          <a:prstGeom prst="rect">
            <a:avLst/>
          </a:prstGeom>
          <a:noFill/>
        </p:spPr>
      </p:pic>
      <p:pic>
        <p:nvPicPr>
          <p:cNvPr id="1026" name="Picture 2" descr="D:\web photo\photo 2013\jesus_ncaa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524000" y="2514599"/>
            <a:ext cx="6096000" cy="433583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3400"/>
            <a:ext cx="784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CutimbmÂ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Ab¡s</a:t>
            </a:r>
            <a:r>
              <a:rPr lang="en-US" sz="3000" b="1" dirty="0">
                <a:latin typeface="ML-Aathira" pitchFamily="82" charset="0"/>
              </a:rPr>
              <a:t>¸« </a:t>
            </a:r>
            <a:r>
              <a:rPr lang="en-US" sz="3000" b="1" dirty="0" err="1">
                <a:latin typeface="ML-Aathira" pitchFamily="82" charset="0"/>
              </a:rPr>
              <a:t>Çol·mÀ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temI¯nsâ</a:t>
            </a:r>
            <a:r>
              <a:rPr lang="en-US" sz="3000" b="1" dirty="0">
                <a:latin typeface="ML-Aathira" pitchFamily="82" charset="0"/>
              </a:rPr>
              <a:t> \m\</a:t>
            </a:r>
            <a:r>
              <a:rPr lang="en-US" sz="3000" b="1" dirty="0" err="1">
                <a:latin typeface="ML-Aathira" pitchFamily="82" charset="0"/>
              </a:rPr>
              <a:t>m`mK§fnÂ</a:t>
            </a:r>
            <a:r>
              <a:rPr lang="en-US" sz="3000" b="1" dirty="0">
                <a:latin typeface="ML-Aathira" pitchFamily="82" charset="0"/>
              </a:rPr>
              <a:t> t]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ssZhcmPys</a:t>
            </a:r>
            <a:r>
              <a:rPr lang="en-US" sz="3000" b="1" dirty="0">
                <a:latin typeface="ML-Aathira" pitchFamily="82" charset="0"/>
              </a:rPr>
              <a:t>¯¡</a:t>
            </a:r>
            <a:r>
              <a:rPr lang="en-US" sz="3000" b="1" dirty="0" err="1">
                <a:latin typeface="ML-Aathira" pitchFamily="82" charset="0"/>
              </a:rPr>
              <a:t>pdn¨v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kwKn¨p</a:t>
            </a:r>
            <a:r>
              <a:rPr lang="en-US" sz="3000" b="1" dirty="0">
                <a:latin typeface="ML-Aathira" pitchFamily="82" charset="0"/>
              </a:rPr>
              <a:t>. A§s\ </a:t>
            </a:r>
            <a:r>
              <a:rPr lang="en-US" sz="3000" b="1" dirty="0" err="1">
                <a:latin typeface="ML-Aathira" pitchFamily="82" charset="0"/>
              </a:rPr>
              <a:t>kphntij¯nÂ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Bbnc¡W¡n</a:t>
            </a:r>
            <a:r>
              <a:rPr lang="en-US" sz="3000" b="1" dirty="0">
                <a:latin typeface="ML-Aathira" pitchFamily="82" charset="0"/>
              </a:rPr>
              <a:t>\v </a:t>
            </a:r>
            <a:r>
              <a:rPr lang="en-US" sz="3000" b="1" dirty="0" err="1">
                <a:latin typeface="ML-Aathira" pitchFamily="82" charset="0"/>
              </a:rPr>
              <a:t>BfpIfp­mbn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AhcmWv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BZna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IkvXhkaqlw</a:t>
            </a:r>
            <a:r>
              <a:rPr lang="en-US" sz="3000" b="1" dirty="0">
                <a:latin typeface="ML-Aathira" pitchFamily="82" charset="0"/>
              </a:rPr>
              <a:t>. hnip²{</a:t>
            </a:r>
            <a:r>
              <a:rPr lang="en-US" sz="3000" b="1" dirty="0" err="1">
                <a:latin typeface="ML-Aathira" pitchFamily="82" charset="0"/>
              </a:rPr>
              <a:t>KÙ¯nse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A¸kvtXme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hÀ</a:t>
            </a:r>
            <a:r>
              <a:rPr lang="en-US" sz="3000" b="1" dirty="0">
                <a:latin typeface="ML-Aathira" pitchFamily="82" charset="0"/>
              </a:rPr>
              <a:t>¯\§Ä F¶ ]</a:t>
            </a:r>
            <a:r>
              <a:rPr lang="en-US" sz="3000" b="1" dirty="0" err="1">
                <a:latin typeface="ML-Aathira" pitchFamily="82" charset="0"/>
              </a:rPr>
              <a:t>pkvXI¯nÂ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BZnak`mkaqls</a:t>
            </a:r>
            <a:r>
              <a:rPr lang="en-US" sz="3000" b="1" dirty="0">
                <a:latin typeface="ML-Aathira" pitchFamily="82" charset="0"/>
              </a:rPr>
              <a:t>¯¡</a:t>
            </a:r>
            <a:r>
              <a:rPr lang="en-US" sz="3000" b="1" dirty="0" err="1">
                <a:latin typeface="ML-Aathira" pitchFamily="82" charset="0"/>
              </a:rPr>
              <a:t>pdn¨v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hnhcn¡p¶p­v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D:\web photo\photo 2013\the-exhortation-to-the-apostles-by-james-tissot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t="33189"/>
          <a:stretch>
            <a:fillRect/>
          </a:stretch>
        </p:blipFill>
        <p:spPr bwMode="auto">
          <a:xfrm>
            <a:off x="1575220" y="3886200"/>
            <a:ext cx="604478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733800"/>
            <a:ext cx="784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]cnip²mßmhns\ </a:t>
            </a:r>
            <a:r>
              <a:rPr lang="en-US" sz="3000" dirty="0" err="1">
                <a:latin typeface="ML-Aathira" pitchFamily="82" charset="0"/>
              </a:rPr>
              <a:t>kzoIcn¨hsc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hnhn</a:t>
            </a:r>
            <a:r>
              <a:rPr lang="en-US" sz="3000" dirty="0">
                <a:latin typeface="ML-Aathira" pitchFamily="82" charset="0"/>
              </a:rPr>
              <a:t>[ </a:t>
            </a:r>
            <a:r>
              <a:rPr lang="en-US" sz="3000" dirty="0" err="1">
                <a:latin typeface="ML-Aathira" pitchFamily="82" charset="0"/>
              </a:rPr>
              <a:t>Zm</a:t>
            </a:r>
            <a:r>
              <a:rPr lang="en-US" sz="3000" dirty="0">
                <a:latin typeface="ML-Aathira" pitchFamily="82" charset="0"/>
              </a:rPr>
              <a:t>\§</a:t>
            </a:r>
            <a:r>
              <a:rPr lang="en-US" sz="3000" dirty="0" err="1">
                <a:latin typeface="ML-Aathira" pitchFamily="82" charset="0"/>
              </a:rPr>
              <a:t>ÄsIm­v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AhnSp¶v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qcnXcm¡n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PvRm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\w, _p²n,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BtemN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Adnhv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Bßiàn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`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àn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ssZh`bw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F¶n§s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Ggp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]cnip²mßmhp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evIp¶Xv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3074" name="Picture 2" descr="D:\web photo\photo 2013\Holy-Spir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48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031319"/>
            <a:ext cx="784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]cnip²mßmhnsâ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{][m\s¸«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H¶mWv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PmRm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\w.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Adnhpw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_p²nbpw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BtemN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CtXmsSm¶n¨p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mIp¶XmWv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4039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]cnip²mßmhp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evIp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asämcp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{][m\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Bßiàn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]cnip²mßmhp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evIp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aäp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c­p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ànbpw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ssZh`bhpw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1430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]cnip²mßmhnsâ 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\§Ä D]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tbmKn¨psIm­v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nbs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hfcmw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4098" name="Picture 2" descr="D:\web photo\photo 2013\304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056" y="2514600"/>
            <a:ext cx="6949944" cy="4343400"/>
          </a:xfrm>
          <a:prstGeom prst="rect">
            <a:avLst/>
          </a:prstGeom>
          <a:noFill/>
        </p:spPr>
      </p:pic>
      <p:pic>
        <p:nvPicPr>
          <p:cNvPr id="4099" name="Picture 3" descr="D:\web photo\photo 2013\Holy-Spiri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3048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981200"/>
            <a:ext cx="4572000" cy="762000"/>
          </a:xfrm>
          <a:prstGeom prst="rect">
            <a:avLst/>
          </a:prstGeom>
          <a:solidFill>
            <a:srgbClr val="99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04800" y="1933813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45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n¡mw</a:t>
            </a:r>
            <a:endParaRPr kumimoji="0" lang="en-US" sz="4500" b="1" i="0" u="none" strike="noStrike" normalizeH="0" baseline="0" dirty="0"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Cutimtb</a:t>
            </a:r>
            <a:r>
              <a:rPr lang="en-US" sz="3000" b="1" dirty="0">
                <a:latin typeface="ML-Aathira" pitchFamily="82" charset="0"/>
              </a:rPr>
              <a:t>, ]cnip²mßmhp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ÂIp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\§Ä </a:t>
            </a:r>
            <a:r>
              <a:rPr lang="en-US" sz="3000" b="1" dirty="0" err="1">
                <a:latin typeface="ML-Aathira" pitchFamily="82" charset="0"/>
              </a:rPr>
              <a:t>kzoIcn¨v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ssZhnIPoh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hfcphm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A\p{</a:t>
            </a:r>
            <a:r>
              <a:rPr lang="en-US" sz="3000" b="1" dirty="0" err="1">
                <a:latin typeface="ML-Aathira" pitchFamily="82" charset="0"/>
              </a:rPr>
              <a:t>Klw</a:t>
            </a:r>
            <a:r>
              <a:rPr lang="en-US" sz="3000" b="1" dirty="0">
                <a:latin typeface="ML-Aathira" pitchFamily="82" charset="0"/>
              </a:rPr>
              <a:t> F\</a:t>
            </a:r>
            <a:r>
              <a:rPr lang="en-US" sz="3000" b="1" dirty="0" err="1">
                <a:latin typeface="ML-Aathira" pitchFamily="82" charset="0"/>
              </a:rPr>
              <a:t>n¡p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 Track 5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85800"/>
            <a:ext cx="6400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kphntij¯n³ km£nIfmIm³</a:t>
            </a:r>
          </a:p>
          <a:p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\s½ </a:t>
            </a:r>
            <a:r>
              <a:rPr lang="en-US" sz="3000" b="1" dirty="0" err="1">
                <a:latin typeface="ML-Aathira" pitchFamily="82" charset="0"/>
              </a:rPr>
              <a:t>hnfn¡p¶p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r>
              <a:rPr lang="en-US" sz="3000" b="1" dirty="0">
                <a:latin typeface="ML-Aathira" pitchFamily="82" charset="0"/>
              </a:rPr>
              <a:t>Bßmhn³ </a:t>
            </a:r>
            <a:r>
              <a:rPr lang="en-US" sz="3000" b="1" dirty="0" err="1">
                <a:latin typeface="ML-Aathira" pitchFamily="82" charset="0"/>
              </a:rPr>
              <a:t>XncpZm</a:t>
            </a:r>
            <a:r>
              <a:rPr lang="en-US" sz="3000" b="1" dirty="0">
                <a:latin typeface="ML-Aathira" pitchFamily="82" charset="0"/>
              </a:rPr>
              <a:t>\w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\s½ \</a:t>
            </a:r>
            <a:r>
              <a:rPr lang="en-US" sz="3000" b="1" dirty="0" err="1">
                <a:latin typeface="ML-Aathira" pitchFamily="82" charset="0"/>
              </a:rPr>
              <a:t>bn¡p¶p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Úm</a:t>
            </a:r>
            <a:r>
              <a:rPr lang="en-US" sz="3000" b="1" dirty="0">
                <a:latin typeface="ML-Aathira" pitchFamily="82" charset="0"/>
              </a:rPr>
              <a:t>\w _p²n </a:t>
            </a:r>
            <a:r>
              <a:rPr lang="en-US" sz="3000" b="1" dirty="0" err="1">
                <a:latin typeface="ML-Aathira" pitchFamily="82" charset="0"/>
              </a:rPr>
              <a:t>BtemN</a:t>
            </a:r>
            <a:r>
              <a:rPr lang="en-US" sz="3000" b="1" dirty="0">
                <a:latin typeface="ML-Aathira" pitchFamily="82" charset="0"/>
              </a:rPr>
              <a:t>\ 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Adnhv</a:t>
            </a:r>
            <a:r>
              <a:rPr lang="en-US" sz="3000" b="1" dirty="0">
                <a:latin typeface="ML-Aathira" pitchFamily="82" charset="0"/>
              </a:rPr>
              <a:t> `</a:t>
            </a:r>
            <a:r>
              <a:rPr lang="en-US" sz="3000" b="1" dirty="0" err="1">
                <a:latin typeface="ML-Aathira" pitchFamily="82" charset="0"/>
              </a:rPr>
              <a:t>àn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ssZh`bw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BßiànbptaIn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nXyw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dqlm</a:t>
            </a:r>
            <a:r>
              <a:rPr lang="en-US" sz="3000" b="1" dirty="0">
                <a:latin typeface="ML-Aathira" pitchFamily="82" charset="0"/>
              </a:rPr>
              <a:t> \s½ \</a:t>
            </a:r>
            <a:r>
              <a:rPr lang="en-US" sz="3000" b="1" dirty="0" err="1">
                <a:latin typeface="ML-Aathira" pitchFamily="82" charset="0"/>
              </a:rPr>
              <a:t>bn¡p¶p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1099</TotalTime>
  <Words>241</Words>
  <Application>Microsoft Office PowerPoint</Application>
  <PresentationFormat>On-screen Show (4:3)</PresentationFormat>
  <Paragraphs>48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223</cp:revision>
  <dcterms:created xsi:type="dcterms:W3CDTF">2013-05-27T18:37:25Z</dcterms:created>
  <dcterms:modified xsi:type="dcterms:W3CDTF">2013-11-21T08:46:37Z</dcterms:modified>
</cp:coreProperties>
</file>